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0160000" cy="10337800"/>
  <p:notesSz cx="6858000" cy="9144000"/>
  <p:embeddedFontLst>
    <p:embeddedFont>
      <p:font typeface="Calibri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062" y="-102"/>
      </p:cViewPr>
      <p:guideLst>
        <p:guide orient="horz" pos="3256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11420"/>
            <a:ext cx="8636000" cy="22159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58087"/>
            <a:ext cx="7112000" cy="264188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D11D-79DC-495B-B6BC-D4175C9E341C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98D-F747-43EC-A9A5-A4AD50ABD8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8757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D11D-79DC-495B-B6BC-D4175C9E341C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98D-F747-43EC-A9A5-A4AD50ABD8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76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413994"/>
            <a:ext cx="2286000" cy="88206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13994"/>
            <a:ext cx="6688667" cy="882063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D11D-79DC-495B-B6BC-D4175C9E341C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98D-F747-43EC-A9A5-A4AD50ABD8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3308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D11D-79DC-495B-B6BC-D4175C9E341C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98D-F747-43EC-A9A5-A4AD50ABD8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883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570" y="6642996"/>
            <a:ext cx="8636000" cy="205320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570" y="4381601"/>
            <a:ext cx="8636000" cy="2261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D11D-79DC-495B-B6BC-D4175C9E341C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98D-F747-43EC-A9A5-A4AD50ABD8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4023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2412156"/>
            <a:ext cx="4487333" cy="68224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4667" y="2412156"/>
            <a:ext cx="4487333" cy="68224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D11D-79DC-495B-B6BC-D4175C9E341C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98D-F747-43EC-A9A5-A4AD50ABD8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996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314041"/>
            <a:ext cx="4489098" cy="96438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3278423"/>
            <a:ext cx="4489098" cy="59562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141" y="2314041"/>
            <a:ext cx="4490861" cy="96438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1141" y="3278423"/>
            <a:ext cx="4490861" cy="59562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D11D-79DC-495B-B6BC-D4175C9E341C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98D-F747-43EC-A9A5-A4AD50ABD8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8717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D11D-79DC-495B-B6BC-D4175C9E341C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98D-F747-43EC-A9A5-A4AD50ABD8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608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D11D-79DC-495B-B6BC-D4175C9E341C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98D-F747-43EC-A9A5-A4AD50ABD8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8828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11597"/>
            <a:ext cx="3342570" cy="17516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2278" y="411600"/>
            <a:ext cx="5679722" cy="88230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163283"/>
            <a:ext cx="3342570" cy="707134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D11D-79DC-495B-B6BC-D4175C9E341C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98D-F747-43EC-A9A5-A4AD50ABD8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130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431" y="7236460"/>
            <a:ext cx="6096000" cy="854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1431" y="923702"/>
            <a:ext cx="6096000" cy="62026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1431" y="8090765"/>
            <a:ext cx="6096000" cy="12132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D11D-79DC-495B-B6BC-D4175C9E341C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98D-F747-43EC-A9A5-A4AD50ABD8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5572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413991"/>
            <a:ext cx="9144000" cy="1722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412156"/>
            <a:ext cx="9144000" cy="6822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8001" y="9581611"/>
            <a:ext cx="2370667" cy="5503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ED11D-79DC-495B-B6BC-D4175C9E341C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71335" y="9581611"/>
            <a:ext cx="3217333" cy="5503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81334" y="9581611"/>
            <a:ext cx="2370667" cy="5503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CA98D-F747-43EC-A9A5-A4AD50ABD8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820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0200" y="368300"/>
            <a:ext cx="90678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Write down the names of at least 20 people you know.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5420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14300"/>
            <a:ext cx="9728200" cy="840230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Comic Sans MS - 28"/>
              </a:rPr>
              <a:t>It is up to you to save the world.</a:t>
            </a:r>
          </a:p>
          <a:p>
            <a:endParaRPr lang="en-US" sz="3600" dirty="0" smtClean="0">
              <a:solidFill>
                <a:srgbClr val="0000FF"/>
              </a:solidFill>
              <a:latin typeface="Comic Sans MS - 28"/>
            </a:endParaRPr>
          </a:p>
          <a:p>
            <a:r>
              <a:rPr lang="en-US" sz="3600" dirty="0" smtClean="0">
                <a:solidFill>
                  <a:srgbClr val="0000FF"/>
                </a:solidFill>
                <a:latin typeface="Comic Sans MS - 28"/>
              </a:rPr>
              <a:t>But in order to do so, you must live on Mars by yourself for 30 years.</a:t>
            </a:r>
          </a:p>
          <a:p>
            <a:endParaRPr lang="en-US" sz="3600" dirty="0" smtClean="0">
              <a:solidFill>
                <a:srgbClr val="0000FF"/>
              </a:solidFill>
              <a:latin typeface="Comic Sans MS - 28"/>
            </a:endParaRPr>
          </a:p>
          <a:p>
            <a:r>
              <a:rPr lang="en-US" sz="3600" dirty="0" smtClean="0">
                <a:solidFill>
                  <a:srgbClr val="0000FF"/>
                </a:solidFill>
                <a:latin typeface="Comic Sans MS - 28"/>
              </a:rPr>
              <a:t>You have 24 hours before you leave, so you must decide who you are going to spend time with.</a:t>
            </a:r>
          </a:p>
          <a:p>
            <a:r>
              <a:rPr lang="en-US" sz="3600" dirty="0" smtClean="0">
                <a:solidFill>
                  <a:srgbClr val="0000FF"/>
                </a:solidFill>
                <a:latin typeface="Comic Sans MS - 28"/>
              </a:rPr>
              <a:t>You may be with only one person at a time.</a:t>
            </a:r>
          </a:p>
          <a:p>
            <a:r>
              <a:rPr lang="en-US" sz="3600" dirty="0" smtClean="0">
                <a:solidFill>
                  <a:srgbClr val="0000FF"/>
                </a:solidFill>
                <a:latin typeface="Comic Sans MS - 28"/>
              </a:rPr>
              <a:t>You must spend at least 2 hours with each person you choose.</a:t>
            </a:r>
          </a:p>
          <a:p>
            <a:endParaRPr lang="en-US" sz="3600" dirty="0" smtClean="0">
              <a:solidFill>
                <a:srgbClr val="0000FF"/>
              </a:solidFill>
              <a:latin typeface="Comic Sans MS - 28"/>
            </a:endParaRPr>
          </a:p>
          <a:p>
            <a:r>
              <a:rPr lang="en-US" sz="3600" dirty="0" smtClean="0">
                <a:solidFill>
                  <a:srgbClr val="0000FF"/>
                </a:solidFill>
                <a:latin typeface="Comic Sans MS - 28"/>
              </a:rPr>
              <a:t>Wh</a:t>
            </a:r>
            <a:r>
              <a:rPr lang="en-US" sz="3600" dirty="0" smtClean="0">
                <a:solidFill>
                  <a:srgbClr val="0000FF"/>
                </a:solidFill>
                <a:latin typeface="Comic Sans MS - 36"/>
              </a:rPr>
              <a:t>o are you going to spend your last 24 hours with, and how many hours will you allocate for each person?</a:t>
            </a:r>
            <a:endParaRPr lang="en-US" sz="3600" dirty="0">
              <a:solidFill>
                <a:srgbClr val="0000FF"/>
              </a:solidFill>
              <a:latin typeface="Comic Sans MS - 36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4452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600" y="228600"/>
            <a:ext cx="9982200" cy="563231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Comic Sans MS - 24"/>
              </a:rPr>
              <a:t>SHARING:</a:t>
            </a:r>
          </a:p>
          <a:p>
            <a:endParaRPr lang="en-US" sz="3600" dirty="0" smtClean="0">
              <a:solidFill>
                <a:srgbClr val="0000FF"/>
              </a:solidFill>
              <a:latin typeface="Comic Sans MS - 24"/>
            </a:endParaRPr>
          </a:p>
          <a:p>
            <a:r>
              <a:rPr lang="en-US" sz="3600" dirty="0" smtClean="0">
                <a:solidFill>
                  <a:srgbClr val="0000FF"/>
                </a:solidFill>
                <a:latin typeface="Comic Sans MS - 24"/>
              </a:rPr>
              <a:t>Share with someone, or a group of people of your choice.  (You can get up and move for this.)</a:t>
            </a:r>
          </a:p>
          <a:p>
            <a:endParaRPr lang="en-US" sz="3600" dirty="0" smtClean="0">
              <a:solidFill>
                <a:srgbClr val="0000FF"/>
              </a:solidFill>
              <a:latin typeface="Comic Sans MS - 24"/>
            </a:endParaRPr>
          </a:p>
          <a:p>
            <a:r>
              <a:rPr lang="en-US" sz="3600" dirty="0" smtClean="0">
                <a:solidFill>
                  <a:srgbClr val="0000FF"/>
                </a:solidFill>
                <a:latin typeface="Comic Sans MS - 24"/>
              </a:rPr>
              <a:t>Before you share, think about who you want to be and how you want to share.  You can be a listener, a sharer; you can share details or just the overall picture.</a:t>
            </a:r>
            <a:endParaRPr lang="en-US" sz="3600" dirty="0">
              <a:solidFill>
                <a:srgbClr val="0000FF"/>
              </a:solidFill>
              <a:latin typeface="Comic Sans MS - 2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6721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9400" y="368300"/>
            <a:ext cx="9105900" cy="93256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dirty="0" smtClean="0">
                <a:solidFill>
                  <a:srgbClr val="0000FF"/>
                </a:solidFill>
                <a:latin typeface="Comic Sans MS - 24"/>
              </a:rPr>
              <a:t>WRITING:</a:t>
            </a:r>
          </a:p>
          <a:p>
            <a:endParaRPr lang="en-US" sz="4000" dirty="0" smtClean="0">
              <a:solidFill>
                <a:srgbClr val="0000FF"/>
              </a:solidFill>
              <a:latin typeface="Comic Sans MS - 24"/>
            </a:endParaRPr>
          </a:p>
          <a:p>
            <a:r>
              <a:rPr lang="en-US" sz="4000" dirty="0" smtClean="0">
                <a:solidFill>
                  <a:srgbClr val="0000FF"/>
                </a:solidFill>
                <a:latin typeface="Comic Sans MS - 24"/>
              </a:rPr>
              <a:t>Answer these questions on a sheet of paper:</a:t>
            </a:r>
          </a:p>
          <a:p>
            <a:endParaRPr lang="en-US" sz="4000" dirty="0" smtClean="0">
              <a:solidFill>
                <a:srgbClr val="0000FF"/>
              </a:solidFill>
              <a:latin typeface="Comic Sans MS - 24"/>
            </a:endParaRPr>
          </a:p>
          <a:p>
            <a:r>
              <a:rPr lang="en-US" sz="4000" dirty="0" smtClean="0">
                <a:solidFill>
                  <a:srgbClr val="0000FF"/>
                </a:solidFill>
                <a:latin typeface="Comic Sans MS - 24"/>
              </a:rPr>
              <a:t>1.  Were there any surprises?  (people you included, didn't include)</a:t>
            </a:r>
          </a:p>
          <a:p>
            <a:endParaRPr lang="en-US" sz="4000" dirty="0" smtClean="0">
              <a:solidFill>
                <a:srgbClr val="0000FF"/>
              </a:solidFill>
              <a:latin typeface="Comic Sans MS - 24"/>
            </a:endParaRPr>
          </a:p>
          <a:p>
            <a:r>
              <a:rPr lang="en-US" sz="4000" dirty="0" smtClean="0">
                <a:solidFill>
                  <a:srgbClr val="0000FF"/>
                </a:solidFill>
                <a:latin typeface="Comic Sans MS - 24"/>
              </a:rPr>
              <a:t>2.  What did you learn about yourself?</a:t>
            </a:r>
          </a:p>
          <a:p>
            <a:endParaRPr lang="en-US" sz="4000" dirty="0" smtClean="0">
              <a:solidFill>
                <a:srgbClr val="0000FF"/>
              </a:solidFill>
              <a:latin typeface="Comic Sans MS - 24"/>
            </a:endParaRPr>
          </a:p>
          <a:p>
            <a:r>
              <a:rPr lang="en-US" sz="4000" dirty="0" smtClean="0">
                <a:solidFill>
                  <a:srgbClr val="0000FF"/>
                </a:solidFill>
                <a:latin typeface="Comic Sans MS - 24"/>
              </a:rPr>
              <a:t>3.  What similarities and differences did you see in others' experiences?</a:t>
            </a:r>
          </a:p>
          <a:p>
            <a:endParaRPr lang="en-US" sz="4000" dirty="0" smtClean="0">
              <a:solidFill>
                <a:srgbClr val="0000FF"/>
              </a:solidFill>
              <a:latin typeface="Comic Sans MS - 24"/>
            </a:endParaRPr>
          </a:p>
          <a:p>
            <a:r>
              <a:rPr lang="en-US" sz="4000" dirty="0" smtClean="0">
                <a:solidFill>
                  <a:srgbClr val="0000FF"/>
                </a:solidFill>
                <a:latin typeface="Comic Sans MS - 24"/>
              </a:rPr>
              <a:t>4.  What level were you sharing, thinking, talking?  Why?</a:t>
            </a:r>
            <a:endParaRPr lang="en-US" sz="4000" dirty="0">
              <a:solidFill>
                <a:srgbClr val="0000FF"/>
              </a:solidFill>
              <a:latin typeface="Comic Sans MS - 2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0143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2100" y="368300"/>
            <a:ext cx="27432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Draw this: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3" name="Oval 2"/>
          <p:cNvSpPr/>
          <p:nvPr/>
        </p:nvSpPr>
        <p:spPr>
          <a:xfrm>
            <a:off x="4356100" y="3860800"/>
            <a:ext cx="1168400" cy="965200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505200" y="3136900"/>
            <a:ext cx="2791460" cy="2443988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46400" y="2514600"/>
            <a:ext cx="3986784" cy="3915664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892300" y="1803400"/>
            <a:ext cx="6226556" cy="5384292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96900" y="1016000"/>
            <a:ext cx="9011920" cy="7056628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9718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7500" y="279400"/>
            <a:ext cx="70612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Write your name in the center: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3" name="Oval 2"/>
          <p:cNvSpPr/>
          <p:nvPr/>
        </p:nvSpPr>
        <p:spPr>
          <a:xfrm>
            <a:off x="4381500" y="3771900"/>
            <a:ext cx="1168400" cy="965200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530600" y="3048000"/>
            <a:ext cx="2791460" cy="2443988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71800" y="2425700"/>
            <a:ext cx="3986784" cy="3915664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917700" y="1714500"/>
            <a:ext cx="6226556" cy="5384292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22300" y="927100"/>
            <a:ext cx="9011920" cy="7056628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445000" y="4038600"/>
            <a:ext cx="9906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200" smtClean="0">
                <a:solidFill>
                  <a:srgbClr val="000000"/>
                </a:solidFill>
                <a:latin typeface="Arial - 16"/>
              </a:rPr>
              <a:t>MOLLY</a:t>
            </a:r>
            <a:endParaRPr lang="en-US" sz="1200">
              <a:solidFill>
                <a:srgbClr val="000000"/>
              </a:solidFill>
              <a:latin typeface="Arial - 16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9091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9400" y="254000"/>
            <a:ext cx="58928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Categorize the names by: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3" name="Oval 2"/>
          <p:cNvSpPr/>
          <p:nvPr/>
        </p:nvSpPr>
        <p:spPr>
          <a:xfrm>
            <a:off x="4495800" y="3911600"/>
            <a:ext cx="1168400" cy="965200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695700" y="3276600"/>
            <a:ext cx="2791460" cy="2443988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009900" y="2552700"/>
            <a:ext cx="3986784" cy="3915664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955800" y="1816100"/>
            <a:ext cx="6226556" cy="5384292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33400" y="1003300"/>
            <a:ext cx="9011920" cy="7056628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635500" y="4330700"/>
            <a:ext cx="9906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200" smtClean="0">
                <a:solidFill>
                  <a:srgbClr val="000000"/>
                </a:solidFill>
                <a:latin typeface="Arial - 16"/>
              </a:rPr>
              <a:t>MOLLY</a:t>
            </a:r>
            <a:endParaRPr lang="en-US" sz="1200">
              <a:solidFill>
                <a:srgbClr val="000000"/>
              </a:solidFill>
              <a:latin typeface="Arial - 16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89400" y="5016500"/>
            <a:ext cx="2768600" cy="3847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900" dirty="0" err="1" smtClean="0">
                <a:solidFill>
                  <a:srgbClr val="0000FF"/>
                </a:solidFill>
                <a:latin typeface="Comic Sans MS - 26"/>
              </a:rPr>
              <a:t>besties</a:t>
            </a:r>
            <a:r>
              <a:rPr lang="en-US" sz="1900" dirty="0" smtClean="0">
                <a:solidFill>
                  <a:srgbClr val="0000FF"/>
                </a:solidFill>
                <a:latin typeface="Comic Sans MS - 26"/>
              </a:rPr>
              <a:t>/</a:t>
            </a:r>
            <a:r>
              <a:rPr lang="en-US" sz="1900" dirty="0" err="1" smtClean="0">
                <a:solidFill>
                  <a:srgbClr val="0000FF"/>
                </a:solidFill>
                <a:latin typeface="Comic Sans MS - 26"/>
              </a:rPr>
              <a:t>homies</a:t>
            </a:r>
            <a:endParaRPr lang="en-US" sz="1900" dirty="0">
              <a:solidFill>
                <a:srgbClr val="0000FF"/>
              </a:solidFill>
              <a:latin typeface="Comic Sans MS - 26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79900" y="5689600"/>
            <a:ext cx="21082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friends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43400" y="6426200"/>
            <a:ext cx="17526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peers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70300" y="7150100"/>
            <a:ext cx="34798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acquaintances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4081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" y="292100"/>
            <a:ext cx="101092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Take 2-3 minutes to add as many names as you can: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3" name="Oval 2"/>
          <p:cNvSpPr/>
          <p:nvPr/>
        </p:nvSpPr>
        <p:spPr>
          <a:xfrm>
            <a:off x="4406900" y="3949700"/>
            <a:ext cx="1168400" cy="965200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606800" y="3314700"/>
            <a:ext cx="2791460" cy="2443988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21000" y="2590800"/>
            <a:ext cx="3986784" cy="3915664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866900" y="1854200"/>
            <a:ext cx="6226556" cy="5384292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4500" y="1041400"/>
            <a:ext cx="9011920" cy="7056628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46600" y="4368800"/>
            <a:ext cx="9906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200" smtClean="0">
                <a:solidFill>
                  <a:srgbClr val="000000"/>
                </a:solidFill>
                <a:latin typeface="Arial - 16"/>
              </a:rPr>
              <a:t>MOLLY</a:t>
            </a:r>
            <a:endParaRPr lang="en-US" sz="1200">
              <a:solidFill>
                <a:srgbClr val="000000"/>
              </a:solidFill>
              <a:latin typeface="Arial - 16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1000" y="5727700"/>
            <a:ext cx="21082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friends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54500" y="6464300"/>
            <a:ext cx="17526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peers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81400" y="7188200"/>
            <a:ext cx="34798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acquaintances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65600" y="5092700"/>
            <a:ext cx="2768600" cy="3847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900" dirty="0" err="1" smtClean="0">
                <a:solidFill>
                  <a:srgbClr val="0000FF"/>
                </a:solidFill>
                <a:latin typeface="Comic Sans MS - 26"/>
              </a:rPr>
              <a:t>besties</a:t>
            </a:r>
            <a:r>
              <a:rPr lang="en-US" sz="1900" dirty="0" smtClean="0">
                <a:solidFill>
                  <a:srgbClr val="0000FF"/>
                </a:solidFill>
                <a:latin typeface="Comic Sans MS - 26"/>
              </a:rPr>
              <a:t>/</a:t>
            </a:r>
            <a:r>
              <a:rPr lang="en-US" sz="1900" dirty="0" err="1" smtClean="0">
                <a:solidFill>
                  <a:srgbClr val="0000FF"/>
                </a:solidFill>
                <a:latin typeface="Comic Sans MS - 26"/>
              </a:rPr>
              <a:t>homies</a:t>
            </a:r>
            <a:endParaRPr lang="en-US" sz="1900" dirty="0">
              <a:solidFill>
                <a:srgbClr val="0000FF"/>
              </a:solidFill>
              <a:latin typeface="Comic Sans MS - 26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8129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" y="63500"/>
            <a:ext cx="10185400" cy="80021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900" smtClean="0">
                <a:solidFill>
                  <a:srgbClr val="0000FF"/>
                </a:solidFill>
                <a:latin typeface="Comic Sans MS - 26"/>
              </a:rPr>
              <a:t>Next to each name, write down the last time you had a meaningful conversation with this person</a:t>
            </a:r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: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3" name="Oval 2"/>
          <p:cNvSpPr/>
          <p:nvPr/>
        </p:nvSpPr>
        <p:spPr>
          <a:xfrm>
            <a:off x="4445000" y="3721100"/>
            <a:ext cx="1168400" cy="965200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644900" y="3086100"/>
            <a:ext cx="2791460" cy="2443988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59100" y="2362200"/>
            <a:ext cx="3986784" cy="3915664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905000" y="1625600"/>
            <a:ext cx="6226556" cy="5384292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11200" y="1320800"/>
            <a:ext cx="9011920" cy="7056628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84700" y="4140200"/>
            <a:ext cx="9906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200" smtClean="0">
                <a:solidFill>
                  <a:srgbClr val="000000"/>
                </a:solidFill>
                <a:latin typeface="Arial - 16"/>
              </a:rPr>
              <a:t>MOLLY</a:t>
            </a:r>
            <a:endParaRPr lang="en-US" sz="1200">
              <a:solidFill>
                <a:srgbClr val="000000"/>
              </a:solidFill>
              <a:latin typeface="Arial - 16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29100" y="5499100"/>
            <a:ext cx="21082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friends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92600" y="6235700"/>
            <a:ext cx="17526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peers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19500" y="6959600"/>
            <a:ext cx="34798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acquaintances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48100" y="4622800"/>
            <a:ext cx="2768600" cy="3847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900" smtClean="0">
                <a:solidFill>
                  <a:srgbClr val="0000FF"/>
                </a:solidFill>
                <a:latin typeface="Comic Sans MS - 26"/>
              </a:rPr>
              <a:t>besties/homies</a:t>
            </a:r>
            <a:endParaRPr lang="en-US" sz="1900">
              <a:solidFill>
                <a:srgbClr val="0000FF"/>
              </a:solidFill>
              <a:latin typeface="Comic Sans MS - 26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7886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700" y="215900"/>
            <a:ext cx="10134600" cy="3231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500" smtClean="0">
                <a:solidFill>
                  <a:srgbClr val="0000FF"/>
                </a:solidFill>
                <a:latin typeface="Comic Sans MS - 20"/>
              </a:rPr>
              <a:t>Draw an arrow from the name toward your name for those whom you feel you have been growing closer to lately.</a:t>
            </a:r>
            <a:endParaRPr lang="en-US" sz="1500">
              <a:solidFill>
                <a:srgbClr val="0000FF"/>
              </a:solidFill>
              <a:latin typeface="Comic Sans MS - 20"/>
            </a:endParaRPr>
          </a:p>
        </p:txBody>
      </p:sp>
      <p:sp>
        <p:nvSpPr>
          <p:cNvPr id="3" name="Oval 2"/>
          <p:cNvSpPr/>
          <p:nvPr/>
        </p:nvSpPr>
        <p:spPr>
          <a:xfrm>
            <a:off x="4572000" y="3873500"/>
            <a:ext cx="1168400" cy="965200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771900" y="3238500"/>
            <a:ext cx="2791460" cy="2443988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086100" y="2514600"/>
            <a:ext cx="3986784" cy="3915664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032000" y="1778000"/>
            <a:ext cx="6226556" cy="5384292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09600" y="965200"/>
            <a:ext cx="9011920" cy="7056628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11700" y="4292600"/>
            <a:ext cx="9906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200" smtClean="0">
                <a:solidFill>
                  <a:srgbClr val="000000"/>
                </a:solidFill>
                <a:latin typeface="Arial - 16"/>
              </a:rPr>
              <a:t>MOLLY</a:t>
            </a:r>
            <a:endParaRPr lang="en-US" sz="1200">
              <a:solidFill>
                <a:srgbClr val="000000"/>
              </a:solidFill>
              <a:latin typeface="Arial - 16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56100" y="5651500"/>
            <a:ext cx="21082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friends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19600" y="6388100"/>
            <a:ext cx="17526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peers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46500" y="7112000"/>
            <a:ext cx="34798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acquaintances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2400" y="4775200"/>
            <a:ext cx="2768600" cy="3847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900" smtClean="0">
                <a:solidFill>
                  <a:srgbClr val="0000FF"/>
                </a:solidFill>
                <a:latin typeface="Comic Sans MS - 26"/>
              </a:rPr>
              <a:t>besties/homies</a:t>
            </a:r>
            <a:endParaRPr lang="en-US" sz="1900">
              <a:solidFill>
                <a:srgbClr val="0000FF"/>
              </a:solidFill>
              <a:latin typeface="Comic Sans MS - 26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1479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" y="203200"/>
            <a:ext cx="101854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500" smtClean="0">
                <a:solidFill>
                  <a:srgbClr val="0000FF"/>
                </a:solidFill>
                <a:latin typeface="Comic Sans MS - 20"/>
              </a:rPr>
              <a:t>Draw an arrow from the name away from your name for those whom you feel you have been growing further apart from lately.</a:t>
            </a:r>
            <a:endParaRPr lang="en-US" sz="1500">
              <a:solidFill>
                <a:srgbClr val="0000FF"/>
              </a:solidFill>
              <a:latin typeface="Comic Sans MS - 20"/>
            </a:endParaRPr>
          </a:p>
        </p:txBody>
      </p:sp>
      <p:sp>
        <p:nvSpPr>
          <p:cNvPr id="3" name="Oval 2"/>
          <p:cNvSpPr/>
          <p:nvPr/>
        </p:nvSpPr>
        <p:spPr>
          <a:xfrm>
            <a:off x="4800600" y="3860800"/>
            <a:ext cx="1168400" cy="965200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000500" y="3225800"/>
            <a:ext cx="2791460" cy="2443988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314700" y="2501900"/>
            <a:ext cx="3986784" cy="3915664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260600" y="1765300"/>
            <a:ext cx="6226556" cy="5384292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38200" y="952500"/>
            <a:ext cx="9011920" cy="7056628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940300" y="4279900"/>
            <a:ext cx="9906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200" smtClean="0">
                <a:solidFill>
                  <a:srgbClr val="000000"/>
                </a:solidFill>
                <a:latin typeface="Arial - 16"/>
              </a:rPr>
              <a:t>MOLLY</a:t>
            </a:r>
            <a:endParaRPr lang="en-US" sz="1200">
              <a:solidFill>
                <a:srgbClr val="000000"/>
              </a:solidFill>
              <a:latin typeface="Arial - 16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84700" y="5638800"/>
            <a:ext cx="21082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friends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8200" y="6375400"/>
            <a:ext cx="17526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peers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75100" y="7099300"/>
            <a:ext cx="34798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acquaintances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29100" y="4775200"/>
            <a:ext cx="2768600" cy="3847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900" smtClean="0">
                <a:solidFill>
                  <a:srgbClr val="0000FF"/>
                </a:solidFill>
                <a:latin typeface="Comic Sans MS - 26"/>
              </a:rPr>
              <a:t>besties/homies</a:t>
            </a:r>
            <a:endParaRPr lang="en-US" sz="1900">
              <a:solidFill>
                <a:srgbClr val="0000FF"/>
              </a:solidFill>
              <a:latin typeface="Comic Sans MS - 26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9707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800" y="228600"/>
            <a:ext cx="10236200" cy="3231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500" smtClean="0">
                <a:solidFill>
                  <a:srgbClr val="0000FF"/>
                </a:solidFill>
                <a:latin typeface="Comic Sans MS - 20"/>
              </a:rPr>
              <a:t>Of those names with arrows pointing away from you, circle the ones that bother you.</a:t>
            </a:r>
            <a:endParaRPr lang="en-US" sz="1500">
              <a:solidFill>
                <a:srgbClr val="0000FF"/>
              </a:solidFill>
              <a:latin typeface="Comic Sans MS - 20"/>
            </a:endParaRPr>
          </a:p>
        </p:txBody>
      </p:sp>
      <p:sp>
        <p:nvSpPr>
          <p:cNvPr id="3" name="Oval 2"/>
          <p:cNvSpPr/>
          <p:nvPr/>
        </p:nvSpPr>
        <p:spPr>
          <a:xfrm>
            <a:off x="5041900" y="3886200"/>
            <a:ext cx="1168400" cy="965200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241800" y="3251200"/>
            <a:ext cx="2791460" cy="2443988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556000" y="2527300"/>
            <a:ext cx="3986784" cy="3915664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501900" y="1790700"/>
            <a:ext cx="6226556" cy="5384292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079500" y="977900"/>
            <a:ext cx="9011920" cy="7056628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181600" y="4305300"/>
            <a:ext cx="9906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200" smtClean="0">
                <a:solidFill>
                  <a:srgbClr val="000000"/>
                </a:solidFill>
                <a:latin typeface="Arial - 16"/>
              </a:rPr>
              <a:t>MOLLY</a:t>
            </a:r>
            <a:endParaRPr lang="en-US" sz="1200">
              <a:solidFill>
                <a:srgbClr val="000000"/>
              </a:solidFill>
              <a:latin typeface="Arial - 16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26000" y="5664200"/>
            <a:ext cx="21082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friends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89500" y="6400800"/>
            <a:ext cx="17526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peers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16400" y="7124700"/>
            <a:ext cx="34798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700" smtClean="0">
                <a:solidFill>
                  <a:srgbClr val="0000FF"/>
                </a:solidFill>
                <a:latin typeface="Comic Sans MS - 36"/>
              </a:rPr>
              <a:t>acquaintances</a:t>
            </a:r>
            <a:endParaRPr lang="en-US" sz="2700">
              <a:solidFill>
                <a:srgbClr val="0000FF"/>
              </a:solidFill>
              <a:latin typeface="Comic Sans MS - 36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45000" y="4775200"/>
            <a:ext cx="2768600" cy="3847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900" smtClean="0">
                <a:solidFill>
                  <a:srgbClr val="0000FF"/>
                </a:solidFill>
                <a:latin typeface="Comic Sans MS - 26"/>
              </a:rPr>
              <a:t>besties/homies</a:t>
            </a:r>
            <a:endParaRPr lang="en-US" sz="1900">
              <a:solidFill>
                <a:srgbClr val="0000FF"/>
              </a:solidFill>
              <a:latin typeface="Comic Sans MS - 26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0524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373</Words>
  <Application>Microsoft Office PowerPoint</Application>
  <PresentationFormat>Custom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Comic Sans MS - 36</vt:lpstr>
      <vt:lpstr>Calibri</vt:lpstr>
      <vt:lpstr>Arial - 16</vt:lpstr>
      <vt:lpstr>Comic Sans MS - 26</vt:lpstr>
      <vt:lpstr>Comic Sans MS - 20</vt:lpstr>
      <vt:lpstr>Comic Sans MS - 28</vt:lpstr>
      <vt:lpstr>Comic Sans MS - 24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Lyons, Mary</dc:creator>
  <cp:lastModifiedBy>GUILFORD</cp:lastModifiedBy>
  <cp:revision>2</cp:revision>
  <dcterms:created xsi:type="dcterms:W3CDTF">2011-08-27T22:36:19Z</dcterms:created>
  <dcterms:modified xsi:type="dcterms:W3CDTF">2012-01-24T19:07:43Z</dcterms:modified>
</cp:coreProperties>
</file>